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33924-87DB-40FF-9960-AEEB2705C2A4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1A9D-B04D-4707-994A-51710FD1F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33924-87DB-40FF-9960-AEEB2705C2A4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1A9D-B04D-4707-994A-51710FD1F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33924-87DB-40FF-9960-AEEB2705C2A4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1A9D-B04D-4707-994A-51710FD1F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33924-87DB-40FF-9960-AEEB2705C2A4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1A9D-B04D-4707-994A-51710FD1F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33924-87DB-40FF-9960-AEEB2705C2A4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1A9D-B04D-4707-994A-51710FD1F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33924-87DB-40FF-9960-AEEB2705C2A4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1A9D-B04D-4707-994A-51710FD1F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33924-87DB-40FF-9960-AEEB2705C2A4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1A9D-B04D-4707-994A-51710FD1F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33924-87DB-40FF-9960-AEEB2705C2A4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1A9D-B04D-4707-994A-51710FD1F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33924-87DB-40FF-9960-AEEB2705C2A4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1A9D-B04D-4707-994A-51710FD1F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33924-87DB-40FF-9960-AEEB2705C2A4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1A9D-B04D-4707-994A-51710FD1F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33924-87DB-40FF-9960-AEEB2705C2A4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1A9D-B04D-4707-994A-51710FD1F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33924-87DB-40FF-9960-AEEB2705C2A4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31A9D-B04D-4707-994A-51710FD1FD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867400"/>
            <a:ext cx="8686800" cy="838200"/>
          </a:xfrm>
        </p:spPr>
        <p:txBody>
          <a:bodyPr/>
          <a:lstStyle/>
          <a:p>
            <a:r>
              <a:rPr lang="en-US" dirty="0" smtClean="0"/>
              <a:t>Times for game for children &amp; tea teacher</a:t>
            </a:r>
            <a:endParaRPr lang="en-US" dirty="0"/>
          </a:p>
        </p:txBody>
      </p:sp>
      <p:pic>
        <p:nvPicPr>
          <p:cNvPr id="4" name="Picture 3" descr="shaida bai skipp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495799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teachers race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0"/>
            <a:ext cx="4724400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Sister </a:t>
            </a:r>
            <a:r>
              <a:rPr lang="en-US" sz="2800" dirty="0" err="1" smtClean="0"/>
              <a:t>Fatma</a:t>
            </a:r>
            <a:r>
              <a:rPr lang="en-US" sz="2800" dirty="0" smtClean="0"/>
              <a:t> </a:t>
            </a:r>
            <a:r>
              <a:rPr lang="en-US" sz="2800" dirty="0" err="1" smtClean="0"/>
              <a:t>Mbepeye</a:t>
            </a:r>
            <a:r>
              <a:rPr lang="en-US" sz="2800" dirty="0" smtClean="0"/>
              <a:t> &amp; sister </a:t>
            </a:r>
            <a:r>
              <a:rPr lang="en-US" sz="2800" dirty="0" err="1" smtClean="0"/>
              <a:t>Iffet</a:t>
            </a:r>
            <a:r>
              <a:rPr lang="en-US" sz="2800" dirty="0" smtClean="0"/>
              <a:t> </a:t>
            </a:r>
            <a:r>
              <a:rPr lang="en-US" sz="2800" dirty="0" err="1" smtClean="0"/>
              <a:t>Thawer</a:t>
            </a:r>
            <a:r>
              <a:rPr lang="en-US" sz="2800" dirty="0" smtClean="0"/>
              <a:t> discussion on </a:t>
            </a:r>
            <a:r>
              <a:rPr lang="en-US" sz="2800" dirty="0" err="1" smtClean="0"/>
              <a:t>fiqh</a:t>
            </a:r>
            <a:r>
              <a:rPr lang="en-US" sz="2800" dirty="0" smtClean="0"/>
              <a:t>, Islamic life style, Ethics, life skills and other topics.</a:t>
            </a:r>
            <a:endParaRPr lang="en-US" sz="2800" dirty="0"/>
          </a:p>
        </p:txBody>
      </p:sp>
      <p:pic>
        <p:nvPicPr>
          <p:cNvPr id="8" name="Content Placeholder 7" descr="DSC041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5800" cy="541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DSC0417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0"/>
            <a:ext cx="4495800" cy="548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43600"/>
            <a:ext cx="8229600" cy="609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Sister </a:t>
            </a:r>
            <a:r>
              <a:rPr lang="en-US" sz="2800" dirty="0" err="1" smtClean="0"/>
              <a:t>Fatma</a:t>
            </a:r>
            <a:r>
              <a:rPr lang="en-US" sz="2800" dirty="0" smtClean="0"/>
              <a:t> </a:t>
            </a:r>
            <a:r>
              <a:rPr lang="en-US" sz="2800" dirty="0" err="1" smtClean="0"/>
              <a:t>Mbepeye</a:t>
            </a:r>
            <a:r>
              <a:rPr lang="en-US" sz="2800" dirty="0" smtClean="0"/>
              <a:t> </a:t>
            </a:r>
            <a:r>
              <a:rPr lang="en-US" sz="2800" dirty="0" err="1" smtClean="0"/>
              <a:t>prepairing</a:t>
            </a:r>
            <a:r>
              <a:rPr lang="en-US" sz="2800" dirty="0" smtClean="0"/>
              <a:t> children for games</a:t>
            </a:r>
            <a:endParaRPr lang="en-US" sz="2800" dirty="0"/>
          </a:p>
        </p:txBody>
      </p:sp>
      <p:pic>
        <p:nvPicPr>
          <p:cNvPr id="4" name="Content Placeholder 3" descr="DSC042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4419600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 descr="DSC042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04800"/>
            <a:ext cx="44196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91200"/>
            <a:ext cx="8229600" cy="7620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Maulana</a:t>
            </a:r>
            <a:r>
              <a:rPr lang="en-US" sz="3200" dirty="0" smtClean="0"/>
              <a:t> </a:t>
            </a:r>
            <a:r>
              <a:rPr lang="en-US" sz="3200" dirty="0" err="1" smtClean="0"/>
              <a:t>Arif</a:t>
            </a:r>
            <a:r>
              <a:rPr lang="en-US" sz="3200" dirty="0" smtClean="0"/>
              <a:t> in discussion with the believers at </a:t>
            </a:r>
            <a:r>
              <a:rPr lang="en-US" sz="3200" dirty="0" err="1" smtClean="0"/>
              <a:t>Ikwiriri</a:t>
            </a:r>
            <a:endParaRPr lang="en-US" sz="3200" dirty="0"/>
          </a:p>
        </p:txBody>
      </p:sp>
      <p:pic>
        <p:nvPicPr>
          <p:cNvPr id="4" name="Content Placeholder 3" descr="DSC042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8077199" cy="533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1200"/>
            <a:ext cx="8229600" cy="8382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Syed</a:t>
            </a:r>
            <a:r>
              <a:rPr lang="en-US" sz="2800" dirty="0" smtClean="0"/>
              <a:t> </a:t>
            </a:r>
            <a:r>
              <a:rPr lang="en-US" sz="2800" dirty="0" err="1" smtClean="0"/>
              <a:t>Alifali</a:t>
            </a:r>
            <a:r>
              <a:rPr lang="en-US" sz="2800" dirty="0" smtClean="0"/>
              <a:t> &amp; Sheikh </a:t>
            </a:r>
            <a:r>
              <a:rPr lang="en-US" sz="2800" dirty="0" err="1" smtClean="0"/>
              <a:t>Bakari</a:t>
            </a:r>
            <a:r>
              <a:rPr lang="en-US" sz="2800" dirty="0" smtClean="0"/>
              <a:t> </a:t>
            </a:r>
            <a:r>
              <a:rPr lang="en-US" sz="2800" dirty="0" err="1" smtClean="0"/>
              <a:t>Mbelango</a:t>
            </a:r>
            <a:r>
              <a:rPr lang="en-US" sz="2800" dirty="0" smtClean="0"/>
              <a:t> </a:t>
            </a:r>
            <a:r>
              <a:rPr lang="en-US" sz="2800" dirty="0" err="1" smtClean="0"/>
              <a:t>Facilitarting</a:t>
            </a:r>
            <a:r>
              <a:rPr lang="en-US" sz="2800" dirty="0" smtClean="0"/>
              <a:t> </a:t>
            </a:r>
            <a:r>
              <a:rPr lang="en-US" sz="2800" dirty="0" err="1" smtClean="0"/>
              <a:t>Womens</a:t>
            </a:r>
            <a:r>
              <a:rPr lang="en-US" sz="2800" dirty="0" smtClean="0"/>
              <a:t> Seminar at </a:t>
            </a:r>
            <a:r>
              <a:rPr lang="en-US" sz="2800" dirty="0" err="1" smtClean="0"/>
              <a:t>Ikwiriri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" name="Content Placeholder 4" descr="DSC041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41910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DSC041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2400"/>
            <a:ext cx="4267200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867400"/>
            <a:ext cx="8229600" cy="762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Executive Committee at the </a:t>
            </a:r>
            <a:r>
              <a:rPr lang="en-US" sz="3200" dirty="0" err="1" smtClean="0"/>
              <a:t>Ikwiriri</a:t>
            </a:r>
            <a:r>
              <a:rPr lang="en-US" sz="3200" dirty="0" smtClean="0"/>
              <a:t> Centre</a:t>
            </a:r>
            <a:endParaRPr lang="en-US" sz="3200" dirty="0"/>
          </a:p>
        </p:txBody>
      </p:sp>
      <p:pic>
        <p:nvPicPr>
          <p:cNvPr id="4" name="Content Placeholder 3" descr="DSC041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3657599" cy="548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SC041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408608"/>
            <a:ext cx="4876800" cy="5230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66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Sister Fatma Mbepeye &amp; sister Iffet Thawer discussion on fiqh, Islamic life style, Ethics, life skills and other topics.</vt:lpstr>
      <vt:lpstr>Sister Fatma Mbepeye prepairing children for games</vt:lpstr>
      <vt:lpstr>Maulana Arif in discussion with the believers at Ikwiriri</vt:lpstr>
      <vt:lpstr>Syed Alifali &amp; Sheikh Bakari Mbelango Facilitarting Womens Seminar at Ikwiriri.</vt:lpstr>
      <vt:lpstr>Slide 6</vt:lpstr>
      <vt:lpstr>The Executive Committee at the Ikwiriri Centre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12</cp:revision>
  <dcterms:created xsi:type="dcterms:W3CDTF">2015-07-03T09:35:29Z</dcterms:created>
  <dcterms:modified xsi:type="dcterms:W3CDTF">2015-07-03T11:09:07Z</dcterms:modified>
</cp:coreProperties>
</file>